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8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540BE-6FBE-43C6-B173-1B5C73658963}" type="datetimeFigureOut">
              <a:rPr lang="de-DE" smtClean="0"/>
              <a:pPr/>
              <a:t>02.12.2023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5F82-622A-4EBE-B597-3EF449D9202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512167"/>
          </a:xfrm>
        </p:spPr>
        <p:txBody>
          <a:bodyPr>
            <a:normAutofit/>
          </a:bodyPr>
          <a:lstStyle/>
          <a:p>
            <a:r>
              <a:rPr lang="de-DE" sz="6000" b="1" dirty="0" smtClean="0"/>
              <a:t>Jahresrückblick 2023</a:t>
            </a:r>
            <a:endParaRPr lang="de-DE" sz="60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1700808"/>
            <a:ext cx="6400800" cy="1008112"/>
          </a:xfrm>
        </p:spPr>
        <p:txBody>
          <a:bodyPr>
            <a:normAutofit/>
          </a:bodyPr>
          <a:lstStyle/>
          <a:p>
            <a:r>
              <a:rPr lang="de-DE" sz="3600" b="1" dirty="0" smtClean="0">
                <a:solidFill>
                  <a:schemeClr val="tx1"/>
                </a:solidFill>
              </a:rPr>
              <a:t>Fischereiverein Donauwörth e.V.</a:t>
            </a:r>
            <a:endParaRPr lang="de-DE" sz="3600" b="1" dirty="0">
              <a:solidFill>
                <a:schemeClr val="tx1"/>
              </a:solidFill>
            </a:endParaRPr>
          </a:p>
        </p:txBody>
      </p:sp>
      <p:pic>
        <p:nvPicPr>
          <p:cNvPr id="6" name="Grafik 5" descr="FVD Banner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564904"/>
            <a:ext cx="3486150" cy="353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902-WA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89139">
            <a:off x="716561" y="115869"/>
            <a:ext cx="3374719" cy="2531039"/>
          </a:xfrm>
          <a:prstGeom prst="rect">
            <a:avLst/>
          </a:prstGeom>
        </p:spPr>
      </p:pic>
      <p:pic>
        <p:nvPicPr>
          <p:cNvPr id="5" name="Grafik 4" descr="IMG-20230902-WA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33112">
            <a:off x="397572" y="2180393"/>
            <a:ext cx="3611893" cy="2708920"/>
          </a:xfrm>
          <a:prstGeom prst="rect">
            <a:avLst/>
          </a:prstGeom>
        </p:spPr>
      </p:pic>
      <p:pic>
        <p:nvPicPr>
          <p:cNvPr id="6" name="Grafik 5" descr="IMG-20230902-WA0006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86562">
            <a:off x="4593935" y="3217686"/>
            <a:ext cx="4091947" cy="3068960"/>
          </a:xfrm>
          <a:prstGeom prst="rect">
            <a:avLst/>
          </a:prstGeom>
        </p:spPr>
      </p:pic>
      <p:pic>
        <p:nvPicPr>
          <p:cNvPr id="7" name="Grafik 6" descr="IMG-20230902-WA0008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98417">
            <a:off x="4446722" y="224966"/>
            <a:ext cx="4067944" cy="3050958"/>
          </a:xfrm>
          <a:prstGeom prst="rect">
            <a:avLst/>
          </a:prstGeom>
        </p:spPr>
      </p:pic>
      <p:pic>
        <p:nvPicPr>
          <p:cNvPr id="8" name="Grafik 7" descr="IMG-20230902-WA0007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09816">
            <a:off x="785248" y="4515439"/>
            <a:ext cx="3744957" cy="280871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902-WA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63092">
            <a:off x="0" y="188640"/>
            <a:ext cx="3779912" cy="2834934"/>
          </a:xfrm>
          <a:prstGeom prst="rect">
            <a:avLst/>
          </a:prstGeom>
        </p:spPr>
      </p:pic>
      <p:pic>
        <p:nvPicPr>
          <p:cNvPr id="5" name="Grafik 4" descr="IMG-20230902-WA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7858">
            <a:off x="4643204" y="303254"/>
            <a:ext cx="4283968" cy="3212976"/>
          </a:xfrm>
          <a:prstGeom prst="rect">
            <a:avLst/>
          </a:prstGeom>
        </p:spPr>
      </p:pic>
      <p:pic>
        <p:nvPicPr>
          <p:cNvPr id="7" name="Grafik 6" descr="IMG-20230902-WA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56025">
            <a:off x="116117" y="3171520"/>
            <a:ext cx="4788024" cy="3591018"/>
          </a:xfrm>
          <a:prstGeom prst="rect">
            <a:avLst/>
          </a:prstGeom>
        </p:spPr>
      </p:pic>
      <p:pic>
        <p:nvPicPr>
          <p:cNvPr id="8" name="Grafik 7" descr="IMG-20230902-WA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11702">
            <a:off x="4895172" y="3282486"/>
            <a:ext cx="3888432" cy="291632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902-WA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54747">
            <a:off x="-36121" y="-189899"/>
            <a:ext cx="4139952" cy="3104964"/>
          </a:xfrm>
          <a:prstGeom prst="rect">
            <a:avLst/>
          </a:prstGeom>
        </p:spPr>
      </p:pic>
      <p:pic>
        <p:nvPicPr>
          <p:cNvPr id="5" name="Grafik 4" descr="IMG-20230902-WA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32011">
            <a:off x="396608" y="2908882"/>
            <a:ext cx="3899925" cy="2924944"/>
          </a:xfrm>
          <a:prstGeom prst="rect">
            <a:avLst/>
          </a:prstGeom>
        </p:spPr>
      </p:pic>
      <p:pic>
        <p:nvPicPr>
          <p:cNvPr id="6" name="Grafik 5" descr="IMG-20230902-WA0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13192">
            <a:off x="3616762" y="4177104"/>
            <a:ext cx="3635896" cy="2726922"/>
          </a:xfrm>
          <a:prstGeom prst="rect">
            <a:avLst/>
          </a:prstGeom>
        </p:spPr>
      </p:pic>
      <p:pic>
        <p:nvPicPr>
          <p:cNvPr id="7" name="Grafik 6" descr="IMG-20230902-WA00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13638">
            <a:off x="4196699" y="180666"/>
            <a:ext cx="4788024" cy="359101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902-WA0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21444">
            <a:off x="77314" y="60155"/>
            <a:ext cx="3347864" cy="2510898"/>
          </a:xfrm>
          <a:prstGeom prst="rect">
            <a:avLst/>
          </a:prstGeom>
        </p:spPr>
      </p:pic>
      <p:pic>
        <p:nvPicPr>
          <p:cNvPr id="5" name="Grafik 4" descr="IMG-20230902-WA0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94139">
            <a:off x="5629112" y="-166937"/>
            <a:ext cx="3995936" cy="2996952"/>
          </a:xfrm>
          <a:prstGeom prst="rect">
            <a:avLst/>
          </a:prstGeom>
        </p:spPr>
      </p:pic>
      <p:pic>
        <p:nvPicPr>
          <p:cNvPr id="6" name="Grafik 5" descr="IMG-20230902-WA0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70629">
            <a:off x="2709188" y="1057822"/>
            <a:ext cx="3512363" cy="2634272"/>
          </a:xfrm>
          <a:prstGeom prst="rect">
            <a:avLst/>
          </a:prstGeom>
        </p:spPr>
      </p:pic>
      <p:pic>
        <p:nvPicPr>
          <p:cNvPr id="7" name="Grafik 6" descr="IMG-20230902-WA0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47773">
            <a:off x="293395" y="2936188"/>
            <a:ext cx="4355976" cy="3266982"/>
          </a:xfrm>
          <a:prstGeom prst="rect">
            <a:avLst/>
          </a:prstGeom>
        </p:spPr>
      </p:pic>
      <p:pic>
        <p:nvPicPr>
          <p:cNvPr id="8" name="Grafik 7" descr="IMG-20230902-WA00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52532">
            <a:off x="4755926" y="3400325"/>
            <a:ext cx="4272837" cy="320462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902-WA0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73444">
            <a:off x="146494" y="24456"/>
            <a:ext cx="3707904" cy="2780928"/>
          </a:xfrm>
          <a:prstGeom prst="rect">
            <a:avLst/>
          </a:prstGeom>
        </p:spPr>
      </p:pic>
      <p:pic>
        <p:nvPicPr>
          <p:cNvPr id="5" name="Grafik 4" descr="IMG-20230902-WA0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36280">
            <a:off x="4294604" y="-102915"/>
            <a:ext cx="4517519" cy="3388140"/>
          </a:xfrm>
          <a:prstGeom prst="rect">
            <a:avLst/>
          </a:prstGeom>
        </p:spPr>
      </p:pic>
      <p:pic>
        <p:nvPicPr>
          <p:cNvPr id="6" name="Grafik 5" descr="IMG-20230902-WA0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38448">
            <a:off x="5093687" y="3411535"/>
            <a:ext cx="3648405" cy="2736304"/>
          </a:xfrm>
          <a:prstGeom prst="rect">
            <a:avLst/>
          </a:prstGeom>
        </p:spPr>
      </p:pic>
      <p:pic>
        <p:nvPicPr>
          <p:cNvPr id="7" name="Grafik 6" descr="IMG-20230902-WA00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05812">
            <a:off x="177988" y="2500161"/>
            <a:ext cx="5436096" cy="4077072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902-WA0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47925">
            <a:off x="-365079" y="193415"/>
            <a:ext cx="4374548" cy="3280911"/>
          </a:xfrm>
          <a:prstGeom prst="rect">
            <a:avLst/>
          </a:prstGeom>
        </p:spPr>
      </p:pic>
      <p:pic>
        <p:nvPicPr>
          <p:cNvPr id="5" name="Grafik 4" descr="IMG-20230902-WA0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14885">
            <a:off x="364562" y="3367560"/>
            <a:ext cx="3851920" cy="2888940"/>
          </a:xfrm>
          <a:prstGeom prst="rect">
            <a:avLst/>
          </a:prstGeom>
        </p:spPr>
      </p:pic>
      <p:pic>
        <p:nvPicPr>
          <p:cNvPr id="6" name="Grafik 5" descr="IMG-20230902-WA0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20172">
            <a:off x="4008569" y="148472"/>
            <a:ext cx="4499992" cy="3374994"/>
          </a:xfrm>
          <a:prstGeom prst="rect">
            <a:avLst/>
          </a:prstGeom>
        </p:spPr>
      </p:pic>
      <p:pic>
        <p:nvPicPr>
          <p:cNvPr id="7" name="Grafik 6" descr="IMG-20230902-WA00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48556">
            <a:off x="4149537" y="3274950"/>
            <a:ext cx="4824678" cy="3618509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902-WA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78915">
            <a:off x="879782" y="383174"/>
            <a:ext cx="3995936" cy="2996952"/>
          </a:xfrm>
          <a:prstGeom prst="rect">
            <a:avLst/>
          </a:prstGeom>
        </p:spPr>
      </p:pic>
      <p:pic>
        <p:nvPicPr>
          <p:cNvPr id="5" name="Grafik 4" descr="IMG-20230902-WA0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15749">
            <a:off x="5596469" y="3546640"/>
            <a:ext cx="3635896" cy="2726922"/>
          </a:xfrm>
          <a:prstGeom prst="rect">
            <a:avLst/>
          </a:prstGeom>
        </p:spPr>
      </p:pic>
      <p:pic>
        <p:nvPicPr>
          <p:cNvPr id="6" name="Grafik 5" descr="IMG-20230910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20188">
            <a:off x="752527" y="3208811"/>
            <a:ext cx="2463737" cy="3284983"/>
          </a:xfrm>
          <a:prstGeom prst="rect">
            <a:avLst/>
          </a:prstGeom>
        </p:spPr>
      </p:pic>
      <p:pic>
        <p:nvPicPr>
          <p:cNvPr id="7" name="Grafik 6" descr="IMG-20230910-WA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25792">
            <a:off x="3261871" y="2850871"/>
            <a:ext cx="2623535" cy="3498047"/>
          </a:xfrm>
          <a:prstGeom prst="rect">
            <a:avLst/>
          </a:prstGeom>
        </p:spPr>
      </p:pic>
      <p:pic>
        <p:nvPicPr>
          <p:cNvPr id="8" name="Grafik 7" descr="IMG-20230910-WA0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60155">
            <a:off x="5333591" y="79206"/>
            <a:ext cx="2880320" cy="3840427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648071"/>
          </a:xfrm>
        </p:spPr>
        <p:txBody>
          <a:bodyPr>
            <a:normAutofit/>
          </a:bodyPr>
          <a:lstStyle/>
          <a:p>
            <a:r>
              <a:rPr lang="de-DE" b="1" dirty="0" smtClean="0"/>
              <a:t>Holzabtransport </a:t>
            </a:r>
            <a:r>
              <a:rPr lang="de-DE" b="1" dirty="0" err="1" smtClean="0"/>
              <a:t>Erlingshofer</a:t>
            </a:r>
            <a:r>
              <a:rPr lang="de-DE" b="1" dirty="0" smtClean="0"/>
              <a:t> See</a:t>
            </a:r>
            <a:endParaRPr lang="de-DE" b="1" dirty="0"/>
          </a:p>
        </p:txBody>
      </p:sp>
      <p:pic>
        <p:nvPicPr>
          <p:cNvPr id="4" name="Grafik 3" descr="20231021_140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72090">
            <a:off x="1838620" y="3791171"/>
            <a:ext cx="6872842" cy="3092779"/>
          </a:xfrm>
          <a:prstGeom prst="rect">
            <a:avLst/>
          </a:prstGeom>
        </p:spPr>
      </p:pic>
      <p:pic>
        <p:nvPicPr>
          <p:cNvPr id="5" name="Grafik 4" descr="20231021_132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88430">
            <a:off x="2908230" y="1050712"/>
            <a:ext cx="5860335" cy="2637151"/>
          </a:xfrm>
          <a:prstGeom prst="rect">
            <a:avLst/>
          </a:prstGeom>
        </p:spPr>
      </p:pic>
      <p:pic>
        <p:nvPicPr>
          <p:cNvPr id="6" name="Grafik 5" descr="20231021_130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44832">
            <a:off x="-1259851" y="2665499"/>
            <a:ext cx="5064209" cy="227889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231021_1304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833377">
            <a:off x="5487412" y="1338770"/>
            <a:ext cx="4472681" cy="2012707"/>
          </a:xfrm>
          <a:prstGeom prst="rect">
            <a:avLst/>
          </a:prstGeom>
        </p:spPr>
      </p:pic>
      <p:pic>
        <p:nvPicPr>
          <p:cNvPr id="5" name="Grafik 4" descr="20231021_130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37231">
            <a:off x="484338" y="407568"/>
            <a:ext cx="6263680" cy="2818656"/>
          </a:xfrm>
          <a:prstGeom prst="rect">
            <a:avLst/>
          </a:prstGeom>
        </p:spPr>
      </p:pic>
      <p:pic>
        <p:nvPicPr>
          <p:cNvPr id="6" name="Grafik 5" descr="20231021_1321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07088">
            <a:off x="3689988" y="3383087"/>
            <a:ext cx="5463591" cy="2458616"/>
          </a:xfrm>
          <a:prstGeom prst="rect">
            <a:avLst/>
          </a:prstGeom>
        </p:spPr>
      </p:pic>
      <p:pic>
        <p:nvPicPr>
          <p:cNvPr id="7" name="Grafik 6" descr="20231021_1332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20268">
            <a:off x="-558772" y="3680013"/>
            <a:ext cx="5796136" cy="2608261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231021_132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96620">
            <a:off x="2368601" y="3538729"/>
            <a:ext cx="7292302" cy="3281536"/>
          </a:xfrm>
          <a:prstGeom prst="rect">
            <a:avLst/>
          </a:prstGeom>
        </p:spPr>
      </p:pic>
      <p:pic>
        <p:nvPicPr>
          <p:cNvPr id="5" name="Grafik 4" descr="20231021_140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97134">
            <a:off x="-1850351" y="2021330"/>
            <a:ext cx="6138874" cy="2762493"/>
          </a:xfrm>
          <a:prstGeom prst="rect">
            <a:avLst/>
          </a:prstGeom>
        </p:spPr>
      </p:pic>
      <p:pic>
        <p:nvPicPr>
          <p:cNvPr id="6" name="Grafik 5" descr="20231021_1403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24090">
            <a:off x="2686219" y="177214"/>
            <a:ext cx="6292505" cy="2831627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368152"/>
          </a:xfrm>
        </p:spPr>
        <p:txBody>
          <a:bodyPr>
            <a:noAutofit/>
          </a:bodyPr>
          <a:lstStyle/>
          <a:p>
            <a:r>
              <a:rPr lang="de-DE" b="1" dirty="0" smtClean="0"/>
              <a:t>Wieder neigt sich ein Jahr zum Ende hin und es gab vieles zu tun.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de-DE" b="1" dirty="0" smtClean="0"/>
              <a:t>Vielen Dank an alle Helferinnen und Helfer, Unterstützerinnen und Unterstützer.</a:t>
            </a:r>
          </a:p>
          <a:p>
            <a:pPr>
              <a:buNone/>
            </a:pPr>
            <a:endParaRPr lang="de-DE" b="1" dirty="0" smtClean="0"/>
          </a:p>
          <a:p>
            <a:r>
              <a:rPr lang="de-DE" b="1" dirty="0" smtClean="0"/>
              <a:t>Ohne die Hilfe und Unterstützung von Euch allen hätten wir das alles nicht so leicht hinbekommen.</a:t>
            </a:r>
          </a:p>
          <a:p>
            <a:endParaRPr lang="de-DE" b="1" dirty="0" smtClean="0"/>
          </a:p>
        </p:txBody>
      </p:sp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Erlingshofer</a:t>
            </a:r>
            <a:r>
              <a:rPr lang="de-DE" b="1" dirty="0" smtClean="0"/>
              <a:t> Schotterung</a:t>
            </a:r>
            <a:endParaRPr lang="de-DE" b="1" dirty="0"/>
          </a:p>
        </p:txBody>
      </p:sp>
      <p:pic>
        <p:nvPicPr>
          <p:cNvPr id="4" name="Grafik 3" descr="20230422_115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833697">
            <a:off x="3236619" y="2602663"/>
            <a:ext cx="4607608" cy="2073424"/>
          </a:xfrm>
          <a:prstGeom prst="rect">
            <a:avLst/>
          </a:prstGeom>
        </p:spPr>
      </p:pic>
      <p:pic>
        <p:nvPicPr>
          <p:cNvPr id="5" name="Grafik 4" descr="20230422_115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546009">
            <a:off x="5918629" y="2162690"/>
            <a:ext cx="3680991" cy="1656446"/>
          </a:xfrm>
          <a:prstGeom prst="rect">
            <a:avLst/>
          </a:prstGeom>
        </p:spPr>
      </p:pic>
      <p:pic>
        <p:nvPicPr>
          <p:cNvPr id="6" name="Grafik 5" descr="20230422_1154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73150">
            <a:off x="4355976" y="4437112"/>
            <a:ext cx="4572000" cy="2057400"/>
          </a:xfrm>
          <a:prstGeom prst="rect">
            <a:avLst/>
          </a:prstGeom>
        </p:spPr>
      </p:pic>
      <p:pic>
        <p:nvPicPr>
          <p:cNvPr id="7" name="Grafik 6" descr="20230422_1154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38813">
            <a:off x="-43491" y="1320437"/>
            <a:ext cx="4343829" cy="1954723"/>
          </a:xfrm>
          <a:prstGeom prst="rect">
            <a:avLst/>
          </a:prstGeom>
        </p:spPr>
      </p:pic>
      <p:pic>
        <p:nvPicPr>
          <p:cNvPr id="8" name="Grafik 7" descr="20230422_1215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686">
            <a:off x="1413109" y="3886732"/>
            <a:ext cx="3687336" cy="1659301"/>
          </a:xfrm>
          <a:prstGeom prst="rect">
            <a:avLst/>
          </a:prstGeom>
        </p:spPr>
      </p:pic>
      <p:pic>
        <p:nvPicPr>
          <p:cNvPr id="9" name="Grafik 8" descr="20230422_1248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983604">
            <a:off x="-350749" y="3960393"/>
            <a:ext cx="3747258" cy="168626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230627_180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757085">
            <a:off x="4678019" y="2211689"/>
            <a:ext cx="5625224" cy="2531351"/>
          </a:xfrm>
          <a:prstGeom prst="rect">
            <a:avLst/>
          </a:prstGeom>
        </p:spPr>
      </p:pic>
      <p:pic>
        <p:nvPicPr>
          <p:cNvPr id="5" name="Grafik 4" descr="20230627_180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970267">
            <a:off x="1756384" y="2079203"/>
            <a:ext cx="6079050" cy="2735573"/>
          </a:xfrm>
          <a:prstGeom prst="rect">
            <a:avLst/>
          </a:prstGeom>
        </p:spPr>
      </p:pic>
      <p:pic>
        <p:nvPicPr>
          <p:cNvPr id="6" name="Grafik 5" descr="20230627_181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38263">
            <a:off x="-843426" y="1964142"/>
            <a:ext cx="5841060" cy="2628477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230627_191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400665">
            <a:off x="-777375" y="2087077"/>
            <a:ext cx="5508186" cy="2478684"/>
          </a:xfrm>
          <a:prstGeom prst="rect">
            <a:avLst/>
          </a:prstGeom>
        </p:spPr>
      </p:pic>
      <p:pic>
        <p:nvPicPr>
          <p:cNvPr id="6" name="Grafik 5" descr="20230627_191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484879">
            <a:off x="4394505" y="2082232"/>
            <a:ext cx="5465019" cy="2459259"/>
          </a:xfrm>
          <a:prstGeom prst="rect">
            <a:avLst/>
          </a:prstGeom>
        </p:spPr>
      </p:pic>
      <p:pic>
        <p:nvPicPr>
          <p:cNvPr id="8" name="Grafik 7" descr="20230627_181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063278" y="1356593"/>
            <a:ext cx="4933067" cy="2219880"/>
          </a:xfrm>
          <a:prstGeom prst="rect">
            <a:avLst/>
          </a:prstGeom>
        </p:spPr>
      </p:pic>
      <p:pic>
        <p:nvPicPr>
          <p:cNvPr id="9" name="Grafik 8" descr="20230627_1913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1" y="4365104"/>
            <a:ext cx="4960553" cy="223224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Arbeitsdienst </a:t>
            </a:r>
            <a:r>
              <a:rPr lang="de-DE" b="1" dirty="0" err="1" smtClean="0"/>
              <a:t>Auchsesheimer</a:t>
            </a:r>
            <a:endParaRPr lang="de-DE" b="1" dirty="0"/>
          </a:p>
        </p:txBody>
      </p:sp>
      <p:pic>
        <p:nvPicPr>
          <p:cNvPr id="4" name="Grafik 3" descr="20231026_102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33358">
            <a:off x="-129716" y="1744070"/>
            <a:ext cx="5212071" cy="2345432"/>
          </a:xfrm>
          <a:prstGeom prst="rect">
            <a:avLst/>
          </a:prstGeom>
        </p:spPr>
      </p:pic>
      <p:pic>
        <p:nvPicPr>
          <p:cNvPr id="5" name="Grafik 4" descr="20231019_105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374181">
            <a:off x="281759" y="4319926"/>
            <a:ext cx="5852142" cy="2633464"/>
          </a:xfrm>
          <a:prstGeom prst="rect">
            <a:avLst/>
          </a:prstGeom>
        </p:spPr>
      </p:pic>
      <p:pic>
        <p:nvPicPr>
          <p:cNvPr id="6" name="Grafik 5" descr="20231026_1028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92641">
            <a:off x="4678931" y="2110023"/>
            <a:ext cx="5372089" cy="2417440"/>
          </a:xfrm>
          <a:prstGeom prst="rect">
            <a:avLst/>
          </a:prstGeom>
        </p:spPr>
      </p:pic>
      <p:pic>
        <p:nvPicPr>
          <p:cNvPr id="7" name="Grafik 6" descr="20231026_1028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62949">
            <a:off x="4155965" y="4023187"/>
            <a:ext cx="4892036" cy="220141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231026_103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964453">
            <a:off x="4855640" y="1276675"/>
            <a:ext cx="5076711" cy="2284520"/>
          </a:xfrm>
          <a:prstGeom prst="rect">
            <a:avLst/>
          </a:prstGeom>
        </p:spPr>
      </p:pic>
      <p:pic>
        <p:nvPicPr>
          <p:cNvPr id="5" name="Grafik 4" descr="20231026_102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69271">
            <a:off x="4365554" y="4378682"/>
            <a:ext cx="5076056" cy="2284225"/>
          </a:xfrm>
          <a:prstGeom prst="rect">
            <a:avLst/>
          </a:prstGeom>
        </p:spPr>
      </p:pic>
      <p:pic>
        <p:nvPicPr>
          <p:cNvPr id="6" name="Grafik 5" descr="20231026_1057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71844">
            <a:off x="-1034522" y="2091059"/>
            <a:ext cx="6812249" cy="3065512"/>
          </a:xfrm>
          <a:prstGeom prst="rect">
            <a:avLst/>
          </a:prstGeom>
        </p:spPr>
      </p:pic>
      <p:pic>
        <p:nvPicPr>
          <p:cNvPr id="7" name="Grafik 6" descr="20231026_1032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154518">
            <a:off x="2392135" y="1232948"/>
            <a:ext cx="4732018" cy="212940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de-DE" b="1" dirty="0" smtClean="0"/>
              <a:t>Diverse allgemeine Arbeiten</a:t>
            </a:r>
            <a:endParaRPr lang="de-DE" b="1" dirty="0"/>
          </a:p>
        </p:txBody>
      </p:sp>
      <p:pic>
        <p:nvPicPr>
          <p:cNvPr id="4" name="Grafik 3" descr="20231118_100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59952">
            <a:off x="5026792" y="1068632"/>
            <a:ext cx="5052053" cy="2273424"/>
          </a:xfrm>
          <a:prstGeom prst="rect">
            <a:avLst/>
          </a:prstGeom>
        </p:spPr>
      </p:pic>
      <p:pic>
        <p:nvPicPr>
          <p:cNvPr id="5" name="Grafik 4" descr="20231114_100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49679">
            <a:off x="290277" y="1404384"/>
            <a:ext cx="4411982" cy="1985392"/>
          </a:xfrm>
          <a:prstGeom prst="rect">
            <a:avLst/>
          </a:prstGeom>
        </p:spPr>
      </p:pic>
      <p:pic>
        <p:nvPicPr>
          <p:cNvPr id="6" name="Grafik 5" descr="20231114_1008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2636912"/>
            <a:ext cx="4640516" cy="2088232"/>
          </a:xfrm>
          <a:prstGeom prst="rect">
            <a:avLst/>
          </a:prstGeom>
        </p:spPr>
      </p:pic>
      <p:pic>
        <p:nvPicPr>
          <p:cNvPr id="7" name="Grafik 6" descr="20230729_1805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570215">
            <a:off x="169809" y="4065656"/>
            <a:ext cx="3171278" cy="1427075"/>
          </a:xfrm>
          <a:prstGeom prst="rect">
            <a:avLst/>
          </a:prstGeom>
        </p:spPr>
      </p:pic>
      <p:pic>
        <p:nvPicPr>
          <p:cNvPr id="8" name="Grafik 7" descr="20230730_1104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548954">
            <a:off x="5975713" y="3931156"/>
            <a:ext cx="3795475" cy="1707964"/>
          </a:xfrm>
          <a:prstGeom prst="rect">
            <a:avLst/>
          </a:prstGeom>
        </p:spPr>
      </p:pic>
      <p:pic>
        <p:nvPicPr>
          <p:cNvPr id="9" name="Grafik 8" descr="20230805_1216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994786">
            <a:off x="3497826" y="4926524"/>
            <a:ext cx="3713992" cy="1671296"/>
          </a:xfrm>
          <a:prstGeom prst="rect">
            <a:avLst/>
          </a:prstGeom>
        </p:spPr>
      </p:pic>
      <p:pic>
        <p:nvPicPr>
          <p:cNvPr id="10" name="Grafik 9" descr="20231111_1027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601504">
            <a:off x="1186783" y="5093481"/>
            <a:ext cx="3291858" cy="148133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Anfischen 1.Mai 2023</a:t>
            </a:r>
            <a:endParaRPr lang="de-DE" b="1" dirty="0"/>
          </a:p>
        </p:txBody>
      </p:sp>
      <p:pic>
        <p:nvPicPr>
          <p:cNvPr id="4" name="Grafik 3" descr="20230501_065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63828">
            <a:off x="-389693" y="1270057"/>
            <a:ext cx="4317793" cy="2446164"/>
          </a:xfrm>
          <a:prstGeom prst="rect">
            <a:avLst/>
          </a:prstGeom>
        </p:spPr>
      </p:pic>
      <p:pic>
        <p:nvPicPr>
          <p:cNvPr id="5" name="Grafik 4" descr="20230501_0653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4399">
            <a:off x="3682751" y="1716078"/>
            <a:ext cx="6228184" cy="3027589"/>
          </a:xfrm>
          <a:prstGeom prst="rect">
            <a:avLst/>
          </a:prstGeom>
        </p:spPr>
      </p:pic>
      <p:pic>
        <p:nvPicPr>
          <p:cNvPr id="6" name="Grafik 5" descr="20230501_065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03784">
            <a:off x="209187" y="4083820"/>
            <a:ext cx="4572000" cy="2222500"/>
          </a:xfrm>
          <a:prstGeom prst="rect">
            <a:avLst/>
          </a:prstGeom>
        </p:spPr>
      </p:pic>
      <p:pic>
        <p:nvPicPr>
          <p:cNvPr id="7" name="Grafik 6" descr="20230501_0653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4365104"/>
            <a:ext cx="4788024" cy="2327512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230501_065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95873">
            <a:off x="133373" y="932355"/>
            <a:ext cx="4423869" cy="2150492"/>
          </a:xfrm>
          <a:prstGeom prst="rect">
            <a:avLst/>
          </a:prstGeom>
        </p:spPr>
      </p:pic>
      <p:pic>
        <p:nvPicPr>
          <p:cNvPr id="5" name="Grafik 4" descr="20230501_074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61126">
            <a:off x="5227692" y="382561"/>
            <a:ext cx="3683216" cy="1790452"/>
          </a:xfrm>
          <a:prstGeom prst="rect">
            <a:avLst/>
          </a:prstGeom>
        </p:spPr>
      </p:pic>
      <p:pic>
        <p:nvPicPr>
          <p:cNvPr id="6" name="Grafik 5" descr="20230501_0653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70638">
            <a:off x="4693510" y="4371207"/>
            <a:ext cx="4038363" cy="1963093"/>
          </a:xfrm>
          <a:prstGeom prst="rect">
            <a:avLst/>
          </a:prstGeom>
        </p:spPr>
      </p:pic>
      <p:pic>
        <p:nvPicPr>
          <p:cNvPr id="7" name="Grafik 6" descr="20230501_0741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63627">
            <a:off x="216156" y="4203780"/>
            <a:ext cx="4932040" cy="2397519"/>
          </a:xfrm>
          <a:prstGeom prst="rect">
            <a:avLst/>
          </a:prstGeom>
        </p:spPr>
      </p:pic>
      <p:pic>
        <p:nvPicPr>
          <p:cNvPr id="8" name="Grafik 7" descr="20230501_1006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1844824"/>
            <a:ext cx="4360498" cy="259228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Grillfest am Altisheimer See 2023</a:t>
            </a:r>
            <a:endParaRPr lang="de-DE" b="1" dirty="0"/>
          </a:p>
        </p:txBody>
      </p:sp>
      <p:pic>
        <p:nvPicPr>
          <p:cNvPr id="4" name="Grafik 3" descr="20230715_200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26094">
            <a:off x="-67644" y="1547028"/>
            <a:ext cx="5692124" cy="2561456"/>
          </a:xfrm>
          <a:prstGeom prst="rect">
            <a:avLst/>
          </a:prstGeom>
        </p:spPr>
      </p:pic>
      <p:pic>
        <p:nvPicPr>
          <p:cNvPr id="5" name="Grafik 4" descr="20230715_200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55865">
            <a:off x="448260" y="4285963"/>
            <a:ext cx="4956043" cy="2230219"/>
          </a:xfrm>
          <a:prstGeom prst="rect">
            <a:avLst/>
          </a:prstGeom>
        </p:spPr>
      </p:pic>
      <p:pic>
        <p:nvPicPr>
          <p:cNvPr id="6" name="Grafik 5" descr="20230715_2003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42955">
            <a:off x="5282341" y="1983746"/>
            <a:ext cx="4271806" cy="1922313"/>
          </a:xfrm>
          <a:prstGeom prst="rect">
            <a:avLst/>
          </a:prstGeom>
        </p:spPr>
      </p:pic>
      <p:pic>
        <p:nvPicPr>
          <p:cNvPr id="7" name="Grafik 6" descr="20230715_2004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94446">
            <a:off x="4765657" y="4389601"/>
            <a:ext cx="4411982" cy="1985392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230715_200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32776">
            <a:off x="57923" y="279901"/>
            <a:ext cx="4894200" cy="2202390"/>
          </a:xfrm>
          <a:prstGeom prst="rect">
            <a:avLst/>
          </a:prstGeom>
        </p:spPr>
      </p:pic>
      <p:pic>
        <p:nvPicPr>
          <p:cNvPr id="5" name="Grafik 4" descr="20230715_2006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67424">
            <a:off x="-337326" y="3665704"/>
            <a:ext cx="5796136" cy="2608261"/>
          </a:xfrm>
          <a:prstGeom prst="rect">
            <a:avLst/>
          </a:prstGeom>
        </p:spPr>
      </p:pic>
      <p:pic>
        <p:nvPicPr>
          <p:cNvPr id="6" name="Grafik 5" descr="20230715_2009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2348880"/>
            <a:ext cx="4892036" cy="2201416"/>
          </a:xfrm>
          <a:prstGeom prst="rect">
            <a:avLst/>
          </a:prstGeom>
        </p:spPr>
      </p:pic>
      <p:pic>
        <p:nvPicPr>
          <p:cNvPr id="7" name="Grafik 6" descr="20230715_2009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29813">
            <a:off x="5236528" y="631314"/>
            <a:ext cx="3742322" cy="1684045"/>
          </a:xfrm>
          <a:prstGeom prst="rect">
            <a:avLst/>
          </a:prstGeom>
        </p:spPr>
      </p:pic>
      <p:pic>
        <p:nvPicPr>
          <p:cNvPr id="8" name="Grafik 7" descr="20230715_2004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43754">
            <a:off x="4574542" y="4027792"/>
            <a:ext cx="4931858" cy="221933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/>
              <a:t>Hier ein paar Eindrücke von diesem Jahr die statt gefunden haben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>
            <a:normAutofit/>
          </a:bodyPr>
          <a:lstStyle/>
          <a:p>
            <a:r>
              <a:rPr lang="de-DE" b="1" dirty="0" smtClean="0"/>
              <a:t>Die Jugend</a:t>
            </a:r>
            <a:endParaRPr lang="de-DE" b="1" dirty="0"/>
          </a:p>
        </p:txBody>
      </p:sp>
      <p:pic>
        <p:nvPicPr>
          <p:cNvPr id="6" name="Grafik 5" descr="IMG-20230610-WA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90072">
            <a:off x="629304" y="2445722"/>
            <a:ext cx="1737472" cy="3861048"/>
          </a:xfrm>
          <a:prstGeom prst="rect">
            <a:avLst/>
          </a:prstGeom>
        </p:spPr>
      </p:pic>
      <p:pic>
        <p:nvPicPr>
          <p:cNvPr id="7" name="Grafik 6" descr="IMG-20230610-WA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2214">
            <a:off x="3867971" y="1990050"/>
            <a:ext cx="4732018" cy="2129408"/>
          </a:xfrm>
          <a:prstGeom prst="rect">
            <a:avLst/>
          </a:prstGeom>
        </p:spPr>
      </p:pic>
      <p:pic>
        <p:nvPicPr>
          <p:cNvPr id="8" name="Grafik 7" descr="IMG-20230610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69219">
            <a:off x="4027537" y="4088121"/>
            <a:ext cx="4892036" cy="2201416"/>
          </a:xfrm>
          <a:prstGeom prst="rect">
            <a:avLst/>
          </a:prstGeom>
        </p:spPr>
      </p:pic>
      <p:pic>
        <p:nvPicPr>
          <p:cNvPr id="9" name="Grafik 8" descr="IMG-20230710-WA0051.jpg"/>
          <p:cNvPicPr>
            <a:picLocks noChangeAspect="1"/>
          </p:cNvPicPr>
          <p:nvPr/>
        </p:nvPicPr>
        <p:blipFill>
          <a:blip r:embed="rId5" cstate="print"/>
          <a:srcRect l="17334" t="16400" r="8000" b="31100"/>
          <a:stretch>
            <a:fillRect/>
          </a:stretch>
        </p:blipFill>
        <p:spPr>
          <a:xfrm rot="259198">
            <a:off x="2451666" y="2417951"/>
            <a:ext cx="1948758" cy="304493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/>
              <a:t>1.stes Oktoberfest des Fischereiverein</a:t>
            </a:r>
            <a:br>
              <a:rPr lang="de-DE" b="1" dirty="0" smtClean="0"/>
            </a:br>
            <a:r>
              <a:rPr lang="de-DE" b="1" dirty="0" smtClean="0"/>
              <a:t>Donauwörth e.V. 2023 </a:t>
            </a:r>
            <a:endParaRPr lang="de-DE" b="1" dirty="0"/>
          </a:p>
        </p:txBody>
      </p:sp>
      <p:pic>
        <p:nvPicPr>
          <p:cNvPr id="4" name="Grafik 3" descr="IMG-20231011-WA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1052736"/>
            <a:ext cx="2463738" cy="3284984"/>
          </a:xfrm>
          <a:prstGeom prst="rect">
            <a:avLst/>
          </a:prstGeom>
        </p:spPr>
      </p:pic>
      <p:pic>
        <p:nvPicPr>
          <p:cNvPr id="5" name="Grafik 4" descr="IMG-20231011-WA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77858">
            <a:off x="5541268" y="1408759"/>
            <a:ext cx="3707904" cy="2780928"/>
          </a:xfrm>
          <a:prstGeom prst="rect">
            <a:avLst/>
          </a:prstGeom>
        </p:spPr>
      </p:pic>
      <p:pic>
        <p:nvPicPr>
          <p:cNvPr id="6" name="Grafik 5" descr="IMG-20231011-WA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96078">
            <a:off x="2083709" y="1802414"/>
            <a:ext cx="3611893" cy="2708920"/>
          </a:xfrm>
          <a:prstGeom prst="rect">
            <a:avLst/>
          </a:prstGeom>
        </p:spPr>
      </p:pic>
      <p:pic>
        <p:nvPicPr>
          <p:cNvPr id="7" name="Grafik 6" descr="IMG-20231011-WA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28610">
            <a:off x="6660232" y="3717032"/>
            <a:ext cx="2229712" cy="2972949"/>
          </a:xfrm>
          <a:prstGeom prst="rect">
            <a:avLst/>
          </a:prstGeom>
        </p:spPr>
      </p:pic>
      <p:pic>
        <p:nvPicPr>
          <p:cNvPr id="8" name="Grafik 7" descr="IMG-20231011-WA0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4077072"/>
            <a:ext cx="3419872" cy="2564904"/>
          </a:xfrm>
          <a:prstGeom prst="rect">
            <a:avLst/>
          </a:prstGeom>
        </p:spPr>
      </p:pic>
      <p:pic>
        <p:nvPicPr>
          <p:cNvPr id="9" name="Grafik 8" descr="IMG-20231011-WA00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4077072"/>
            <a:ext cx="2193708" cy="292494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1011-WA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42704">
            <a:off x="-151097" y="126153"/>
            <a:ext cx="2715766" cy="3621022"/>
          </a:xfrm>
          <a:prstGeom prst="rect">
            <a:avLst/>
          </a:prstGeom>
        </p:spPr>
      </p:pic>
      <p:pic>
        <p:nvPicPr>
          <p:cNvPr id="5" name="Grafik 4" descr="IMG-20231011-WA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80700">
            <a:off x="5639442" y="402853"/>
            <a:ext cx="3635896" cy="2726922"/>
          </a:xfrm>
          <a:prstGeom prst="rect">
            <a:avLst/>
          </a:prstGeom>
        </p:spPr>
      </p:pic>
      <p:pic>
        <p:nvPicPr>
          <p:cNvPr id="6" name="Grafik 5" descr="IMG-20231011-WA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99471">
            <a:off x="2609675" y="174071"/>
            <a:ext cx="3131840" cy="2348880"/>
          </a:xfrm>
          <a:prstGeom prst="rect">
            <a:avLst/>
          </a:prstGeom>
        </p:spPr>
      </p:pic>
      <p:pic>
        <p:nvPicPr>
          <p:cNvPr id="7" name="Grafik 6" descr="IMG-20231011-WA0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65620">
            <a:off x="235772" y="3915300"/>
            <a:ext cx="3035829" cy="2276872"/>
          </a:xfrm>
          <a:prstGeom prst="rect">
            <a:avLst/>
          </a:prstGeom>
        </p:spPr>
      </p:pic>
      <p:pic>
        <p:nvPicPr>
          <p:cNvPr id="8" name="Grafik 7" descr="IMG-20231011-WA0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852936"/>
            <a:ext cx="4932040" cy="369903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/>
              <a:t>Jährliche Besatzmaßnahmen des Vereins (2023)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628801"/>
            <a:ext cx="8229600" cy="1296144"/>
          </a:xfrm>
        </p:spPr>
        <p:txBody>
          <a:bodyPr/>
          <a:lstStyle/>
          <a:p>
            <a:r>
              <a:rPr lang="de-DE" b="1" dirty="0"/>
              <a:t>z</a:t>
            </a:r>
            <a:r>
              <a:rPr lang="de-DE" b="1" dirty="0" smtClean="0"/>
              <a:t>.B. Forellenabfischen und Besatz</a:t>
            </a:r>
          </a:p>
          <a:p>
            <a:r>
              <a:rPr lang="de-DE" b="1" dirty="0" smtClean="0"/>
              <a:t>Hauptbesatz Seen und Fließwasser </a:t>
            </a:r>
            <a:endParaRPr lang="de-DE" b="1" dirty="0"/>
          </a:p>
        </p:txBody>
      </p:sp>
      <p:pic>
        <p:nvPicPr>
          <p:cNvPr id="4" name="Grafik 3" descr="WhatsApp Bild 2023-11-26 um 14.50.51_fb8633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01790">
            <a:off x="517846" y="3164415"/>
            <a:ext cx="3995936" cy="2996952"/>
          </a:xfrm>
          <a:prstGeom prst="rect">
            <a:avLst/>
          </a:prstGeom>
        </p:spPr>
      </p:pic>
      <p:pic>
        <p:nvPicPr>
          <p:cNvPr id="5" name="Grafik 4" descr="WhatsApp Bild 2023-11-26 um 14.50.51_a9d3e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63398">
            <a:off x="4304320" y="2945413"/>
            <a:ext cx="4668011" cy="350100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WhatsApp Bild 2023-11-26 um 14.50.15_3f110f5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47420">
            <a:off x="117273" y="-10091"/>
            <a:ext cx="3323861" cy="2492896"/>
          </a:xfrm>
          <a:prstGeom prst="rect">
            <a:avLst/>
          </a:prstGeom>
        </p:spPr>
      </p:pic>
      <p:pic>
        <p:nvPicPr>
          <p:cNvPr id="5" name="Grafik 4" descr="WhatsApp Bild 2023-11-26 um 14.50.50_96df14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92817">
            <a:off x="347229" y="2707605"/>
            <a:ext cx="2847965" cy="3797287"/>
          </a:xfrm>
          <a:prstGeom prst="rect">
            <a:avLst/>
          </a:prstGeom>
        </p:spPr>
      </p:pic>
      <p:pic>
        <p:nvPicPr>
          <p:cNvPr id="6" name="Grafik 5" descr="WhatsApp Bild 2023-11-26 um 14.50.50_f55d28f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61592">
            <a:off x="3726324" y="62446"/>
            <a:ext cx="5148064" cy="3861048"/>
          </a:xfrm>
          <a:prstGeom prst="rect">
            <a:avLst/>
          </a:prstGeom>
        </p:spPr>
      </p:pic>
      <p:pic>
        <p:nvPicPr>
          <p:cNvPr id="7" name="Grafik 6" descr="WhatsApp Bild 2023-11-26 um 14.50.51_03347a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937">
            <a:off x="3457102" y="3785626"/>
            <a:ext cx="4499992" cy="337499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WhatsApp Bild 2023-11-26 um 14.50.51_511cd0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74461">
            <a:off x="4640004" y="3403591"/>
            <a:ext cx="4379979" cy="3284984"/>
          </a:xfrm>
          <a:prstGeom prst="rect">
            <a:avLst/>
          </a:prstGeom>
        </p:spPr>
      </p:pic>
      <p:pic>
        <p:nvPicPr>
          <p:cNvPr id="5" name="Grafik 4" descr="WhatsApp Bild 2023-11-26 um 14.50.51_82954c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15821">
            <a:off x="-12288" y="103639"/>
            <a:ext cx="2406929" cy="3209239"/>
          </a:xfrm>
          <a:prstGeom prst="rect">
            <a:avLst/>
          </a:prstGeom>
        </p:spPr>
      </p:pic>
      <p:pic>
        <p:nvPicPr>
          <p:cNvPr id="6" name="Grafik 5" descr="WhatsApp Bild 2023-11-26 um 14.50.51_e72bfe8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65823">
            <a:off x="226560" y="3273630"/>
            <a:ext cx="4355976" cy="3266982"/>
          </a:xfrm>
          <a:prstGeom prst="rect">
            <a:avLst/>
          </a:prstGeom>
        </p:spPr>
      </p:pic>
      <p:pic>
        <p:nvPicPr>
          <p:cNvPr id="7" name="Grafik 6" descr="WhatsApp Bild 2023-11-26 um 14.50.15_d33c9bb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1350">
            <a:off x="6183837" y="26124"/>
            <a:ext cx="2787774" cy="3717032"/>
          </a:xfrm>
          <a:prstGeom prst="rect">
            <a:avLst/>
          </a:prstGeom>
        </p:spPr>
      </p:pic>
      <p:pic>
        <p:nvPicPr>
          <p:cNvPr id="8" name="Grafik 7" descr="WhatsApp Bild 2023-11-26 um 14.50.51_fb8633e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17400">
            <a:off x="2535682" y="215459"/>
            <a:ext cx="3608142" cy="2706107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231109_132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01380">
            <a:off x="4113776" y="4019300"/>
            <a:ext cx="6012160" cy="2705472"/>
          </a:xfrm>
          <a:prstGeom prst="rect">
            <a:avLst/>
          </a:prstGeom>
        </p:spPr>
      </p:pic>
      <p:pic>
        <p:nvPicPr>
          <p:cNvPr id="5" name="Grafik 4" descr="20231109_1323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65365">
            <a:off x="-667387" y="4306934"/>
            <a:ext cx="4769289" cy="2146180"/>
          </a:xfrm>
          <a:prstGeom prst="rect">
            <a:avLst/>
          </a:prstGeom>
        </p:spPr>
      </p:pic>
      <p:pic>
        <p:nvPicPr>
          <p:cNvPr id="6" name="Grafik 5" descr="20231109_1323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63558">
            <a:off x="-458803" y="1181684"/>
            <a:ext cx="4254125" cy="1903122"/>
          </a:xfrm>
          <a:prstGeom prst="rect">
            <a:avLst/>
          </a:prstGeom>
        </p:spPr>
      </p:pic>
      <p:pic>
        <p:nvPicPr>
          <p:cNvPr id="7" name="Grafik 6" descr="IMG-20231105-WA0001 - Kopier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332656"/>
            <a:ext cx="2517744" cy="3356992"/>
          </a:xfrm>
          <a:prstGeom prst="rect">
            <a:avLst/>
          </a:prstGeom>
        </p:spPr>
      </p:pic>
      <p:pic>
        <p:nvPicPr>
          <p:cNvPr id="8" name="Grafik 7" descr="IMG-20231105-WA0000 - Kopiert (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67662">
            <a:off x="5834505" y="180975"/>
            <a:ext cx="2475036" cy="330004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1105-WA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13767">
            <a:off x="170040" y="2689236"/>
            <a:ext cx="3165816" cy="4221088"/>
          </a:xfrm>
          <a:prstGeom prst="rect">
            <a:avLst/>
          </a:prstGeom>
        </p:spPr>
      </p:pic>
      <p:pic>
        <p:nvPicPr>
          <p:cNvPr id="5" name="Grafik 4" descr="IMG-20231105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31699">
            <a:off x="6419533" y="2920246"/>
            <a:ext cx="3091272" cy="4121696"/>
          </a:xfrm>
          <a:prstGeom prst="rect">
            <a:avLst/>
          </a:prstGeom>
        </p:spPr>
      </p:pic>
      <p:pic>
        <p:nvPicPr>
          <p:cNvPr id="6" name="Grafik 5" descr="IMG-20231105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708920"/>
            <a:ext cx="2733768" cy="3645024"/>
          </a:xfrm>
          <a:prstGeom prst="rect">
            <a:avLst/>
          </a:prstGeom>
        </p:spPr>
      </p:pic>
      <p:pic>
        <p:nvPicPr>
          <p:cNvPr id="7" name="Grafik 6" descr="IMG-20231105-WA00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77181">
            <a:off x="298901" y="129640"/>
            <a:ext cx="3275856" cy="2456892"/>
          </a:xfrm>
          <a:prstGeom prst="rect">
            <a:avLst/>
          </a:prstGeom>
        </p:spPr>
      </p:pic>
      <p:pic>
        <p:nvPicPr>
          <p:cNvPr id="8" name="Grafik 7" descr="IMG-20231105-WA00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-387424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1105-WA0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30470">
            <a:off x="152817" y="210646"/>
            <a:ext cx="4091946" cy="3068960"/>
          </a:xfrm>
          <a:prstGeom prst="rect">
            <a:avLst/>
          </a:prstGeom>
        </p:spPr>
      </p:pic>
      <p:pic>
        <p:nvPicPr>
          <p:cNvPr id="5" name="Grafik 4" descr="IMG-20231105-WA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4480">
            <a:off x="107504" y="3501008"/>
            <a:ext cx="3899925" cy="2924944"/>
          </a:xfrm>
          <a:prstGeom prst="rect">
            <a:avLst/>
          </a:prstGeom>
        </p:spPr>
      </p:pic>
      <p:pic>
        <p:nvPicPr>
          <p:cNvPr id="6" name="Grafik 5" descr="IMG-20231105-WA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77660">
            <a:off x="4447184" y="225153"/>
            <a:ext cx="4283968" cy="3212976"/>
          </a:xfrm>
          <a:prstGeom prst="rect">
            <a:avLst/>
          </a:prstGeom>
        </p:spPr>
      </p:pic>
      <p:pic>
        <p:nvPicPr>
          <p:cNvPr id="7" name="Grafik 6" descr="IMG-20231105-WA0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57840">
            <a:off x="4050625" y="3563575"/>
            <a:ext cx="3771178" cy="2828383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1105-WA0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57532">
            <a:off x="-178502" y="-12727"/>
            <a:ext cx="4956043" cy="3717032"/>
          </a:xfrm>
          <a:prstGeom prst="rect">
            <a:avLst/>
          </a:prstGeom>
        </p:spPr>
      </p:pic>
      <p:pic>
        <p:nvPicPr>
          <p:cNvPr id="5" name="Grafik 4" descr="IMG-20231105-WA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51676">
            <a:off x="5076056" y="332656"/>
            <a:ext cx="3419872" cy="2564904"/>
          </a:xfrm>
          <a:prstGeom prst="rect">
            <a:avLst/>
          </a:prstGeom>
        </p:spPr>
      </p:pic>
      <p:pic>
        <p:nvPicPr>
          <p:cNvPr id="6" name="Grafik 5" descr="IMG-20231105-WA0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61695">
            <a:off x="4122304" y="2953360"/>
            <a:ext cx="4667994" cy="3500995"/>
          </a:xfrm>
          <a:prstGeom prst="rect">
            <a:avLst/>
          </a:prstGeom>
        </p:spPr>
      </p:pic>
      <p:pic>
        <p:nvPicPr>
          <p:cNvPr id="7" name="Grafik 6" descr="IMG-20231105-WA00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645024"/>
            <a:ext cx="4139952" cy="310496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1105-WA0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03037">
            <a:off x="-299707" y="-1713"/>
            <a:ext cx="4298671" cy="3224003"/>
          </a:xfrm>
          <a:prstGeom prst="rect">
            <a:avLst/>
          </a:prstGeom>
        </p:spPr>
      </p:pic>
      <p:pic>
        <p:nvPicPr>
          <p:cNvPr id="5" name="Grafik 4" descr="IMG-20231105-WA0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5859">
            <a:off x="4460442" y="107254"/>
            <a:ext cx="4283968" cy="3212976"/>
          </a:xfrm>
          <a:prstGeom prst="rect">
            <a:avLst/>
          </a:prstGeom>
        </p:spPr>
      </p:pic>
      <p:pic>
        <p:nvPicPr>
          <p:cNvPr id="6" name="Grafik 5" descr="IMG-20231105-WA0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52182">
            <a:off x="290010" y="3322551"/>
            <a:ext cx="4067944" cy="3050958"/>
          </a:xfrm>
          <a:prstGeom prst="rect">
            <a:avLst/>
          </a:prstGeom>
        </p:spPr>
      </p:pic>
      <p:pic>
        <p:nvPicPr>
          <p:cNvPr id="7" name="Grafik 6" descr="IMG-20231105-WA00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39523">
            <a:off x="4377121" y="3256895"/>
            <a:ext cx="4919904" cy="3689927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611-WA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27314">
            <a:off x="499603" y="223911"/>
            <a:ext cx="2484276" cy="3312368"/>
          </a:xfrm>
          <a:prstGeom prst="rect">
            <a:avLst/>
          </a:prstGeom>
        </p:spPr>
      </p:pic>
      <p:pic>
        <p:nvPicPr>
          <p:cNvPr id="5" name="Grafik 4" descr="IMG-20230611-WA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43876">
            <a:off x="3059832" y="188640"/>
            <a:ext cx="2481740" cy="3308987"/>
          </a:xfrm>
          <a:prstGeom prst="rect">
            <a:avLst/>
          </a:prstGeom>
        </p:spPr>
      </p:pic>
      <p:pic>
        <p:nvPicPr>
          <p:cNvPr id="6" name="Grafik 5" descr="IMG-2023061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76192">
            <a:off x="802649" y="3350990"/>
            <a:ext cx="3707904" cy="2780928"/>
          </a:xfrm>
          <a:prstGeom prst="rect">
            <a:avLst/>
          </a:prstGeom>
        </p:spPr>
      </p:pic>
      <p:pic>
        <p:nvPicPr>
          <p:cNvPr id="7" name="Grafik 6" descr="IMG-20230611-WA0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65903">
            <a:off x="5385606" y="828664"/>
            <a:ext cx="3131840" cy="2348880"/>
          </a:xfrm>
          <a:prstGeom prst="rect">
            <a:avLst/>
          </a:prstGeom>
        </p:spPr>
      </p:pic>
      <p:pic>
        <p:nvPicPr>
          <p:cNvPr id="8" name="Grafik 7" descr="IMG-20230611-WA0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204510">
            <a:off x="4483186" y="3596568"/>
            <a:ext cx="4251964" cy="191338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WhatsApp Bild 2023-11-25 um 13.20.19_7d84a0b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99092">
            <a:off x="-326204" y="-40380"/>
            <a:ext cx="2643758" cy="3525011"/>
          </a:xfrm>
          <a:prstGeom prst="rect">
            <a:avLst/>
          </a:prstGeom>
        </p:spPr>
      </p:pic>
      <p:pic>
        <p:nvPicPr>
          <p:cNvPr id="5" name="Grafik 4" descr="WhatsApp Bild 2023-11-25 um 13.20.19_934b099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27410">
            <a:off x="821486" y="3189430"/>
            <a:ext cx="2859782" cy="3813043"/>
          </a:xfrm>
          <a:prstGeom prst="rect">
            <a:avLst/>
          </a:prstGeom>
        </p:spPr>
      </p:pic>
      <p:pic>
        <p:nvPicPr>
          <p:cNvPr id="6" name="Grafik 5" descr="WhatsApp Bild 2023-11-25 um 13.20.19_c5697cf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116632"/>
            <a:ext cx="2427734" cy="3236979"/>
          </a:xfrm>
          <a:prstGeom prst="rect">
            <a:avLst/>
          </a:prstGeom>
        </p:spPr>
      </p:pic>
      <p:pic>
        <p:nvPicPr>
          <p:cNvPr id="7" name="Grafik 6" descr="WhatsApp Bild 2023-11-25 um 13.20.19_a3fde42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5695">
            <a:off x="5755162" y="-87924"/>
            <a:ext cx="3219822" cy="4293096"/>
          </a:xfrm>
          <a:prstGeom prst="rect">
            <a:avLst/>
          </a:prstGeom>
        </p:spPr>
      </p:pic>
      <p:pic>
        <p:nvPicPr>
          <p:cNvPr id="8" name="Grafik 7" descr="WhatsApp Bild 2023-11-25 um 13.20.19_d879d3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369673">
            <a:off x="3521467" y="3204311"/>
            <a:ext cx="2643758" cy="3525011"/>
          </a:xfrm>
          <a:prstGeom prst="rect">
            <a:avLst/>
          </a:prstGeom>
        </p:spPr>
      </p:pic>
      <p:pic>
        <p:nvPicPr>
          <p:cNvPr id="9" name="Grafik 8" descr="WhatsApp Bild 2023-11-25 um 13.20.20_f795392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906908">
            <a:off x="6596954" y="4329878"/>
            <a:ext cx="2355726" cy="314096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WhatsApp Bild 2023-11-25 um 13.20.20_7ceb67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496746">
            <a:off x="139515" y="187446"/>
            <a:ext cx="2901296" cy="3868394"/>
          </a:xfrm>
          <a:prstGeom prst="rect">
            <a:avLst/>
          </a:prstGeom>
        </p:spPr>
      </p:pic>
      <p:pic>
        <p:nvPicPr>
          <p:cNvPr id="5" name="Grafik 4" descr="WhatsApp Bild 2023-11-25 um 13.20.20_987b5de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72584">
            <a:off x="6142261" y="-293055"/>
            <a:ext cx="3381840" cy="4509120"/>
          </a:xfrm>
          <a:prstGeom prst="rect">
            <a:avLst/>
          </a:prstGeom>
        </p:spPr>
      </p:pic>
      <p:pic>
        <p:nvPicPr>
          <p:cNvPr id="6" name="Grafik 5" descr="WhatsApp Bild 2023-11-25 um 13.20.21_20505a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0"/>
            <a:ext cx="2880320" cy="3840427"/>
          </a:xfrm>
          <a:prstGeom prst="rect">
            <a:avLst/>
          </a:prstGeom>
        </p:spPr>
      </p:pic>
      <p:pic>
        <p:nvPicPr>
          <p:cNvPr id="7" name="Grafik 6" descr="WhatsApp Bild 2023-11-25 um 13.20.21_851062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32667">
            <a:off x="4790554" y="3499217"/>
            <a:ext cx="2301720" cy="3068960"/>
          </a:xfrm>
          <a:prstGeom prst="rect">
            <a:avLst/>
          </a:prstGeom>
        </p:spPr>
      </p:pic>
      <p:pic>
        <p:nvPicPr>
          <p:cNvPr id="8" name="Grafik 7" descr="WhatsApp Bild 2023-11-25 um 13.20.21_cb1a86e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76835">
            <a:off x="899592" y="3861048"/>
            <a:ext cx="3779912" cy="283493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Königsproklamation 2023</a:t>
            </a:r>
            <a:endParaRPr lang="de-DE" b="1" dirty="0"/>
          </a:p>
        </p:txBody>
      </p:sp>
      <p:pic>
        <p:nvPicPr>
          <p:cNvPr id="6" name="Grafik 5" descr="IMG-20231103-WA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772816"/>
            <a:ext cx="2880320" cy="3840427"/>
          </a:xfrm>
          <a:prstGeom prst="rect">
            <a:avLst/>
          </a:prstGeom>
        </p:spPr>
      </p:pic>
      <p:pic>
        <p:nvPicPr>
          <p:cNvPr id="7" name="Grafik 6" descr="IMG-20231103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23499">
            <a:off x="97970" y="2138794"/>
            <a:ext cx="3092957" cy="4123943"/>
          </a:xfrm>
          <a:prstGeom prst="rect">
            <a:avLst/>
          </a:prstGeom>
        </p:spPr>
      </p:pic>
      <p:pic>
        <p:nvPicPr>
          <p:cNvPr id="8" name="Grafik 7" descr="IMG-20231103-WA0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9087">
            <a:off x="5818326" y="2220630"/>
            <a:ext cx="3118000" cy="4157333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IMG-20231103-WA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17061">
            <a:off x="688512" y="160101"/>
            <a:ext cx="3111810" cy="4149080"/>
          </a:xfrm>
          <a:prstGeom prst="rect">
            <a:avLst/>
          </a:prstGeom>
        </p:spPr>
      </p:pic>
      <p:pic>
        <p:nvPicPr>
          <p:cNvPr id="6" name="Grafik 5" descr="IMG-20231104-WA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16632"/>
            <a:ext cx="4499992" cy="3374994"/>
          </a:xfrm>
          <a:prstGeom prst="rect">
            <a:avLst/>
          </a:prstGeom>
        </p:spPr>
      </p:pic>
      <p:pic>
        <p:nvPicPr>
          <p:cNvPr id="7" name="Grafik 6" descr="IMG-20231104-WA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88777">
            <a:off x="233528" y="3531306"/>
            <a:ext cx="3995936" cy="2996952"/>
          </a:xfrm>
          <a:prstGeom prst="rect">
            <a:avLst/>
          </a:prstGeom>
        </p:spPr>
      </p:pic>
      <p:pic>
        <p:nvPicPr>
          <p:cNvPr id="8" name="Grafik 7" descr="IMG-20231104-WA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11115">
            <a:off x="4488652" y="3535817"/>
            <a:ext cx="4169600" cy="31272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1104-WA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33911">
            <a:off x="-151446" y="-39330"/>
            <a:ext cx="3899925" cy="2924944"/>
          </a:xfrm>
          <a:prstGeom prst="rect">
            <a:avLst/>
          </a:prstGeom>
        </p:spPr>
      </p:pic>
      <p:pic>
        <p:nvPicPr>
          <p:cNvPr id="5" name="Grafik 4" descr="IMG-20231104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95197">
            <a:off x="4376375" y="55789"/>
            <a:ext cx="4139952" cy="3104964"/>
          </a:xfrm>
          <a:prstGeom prst="rect">
            <a:avLst/>
          </a:prstGeom>
        </p:spPr>
      </p:pic>
      <p:pic>
        <p:nvPicPr>
          <p:cNvPr id="6" name="Grafik 5" descr="IMG-20231104-WA0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15225">
            <a:off x="413510" y="2820078"/>
            <a:ext cx="4644008" cy="3483006"/>
          </a:xfrm>
          <a:prstGeom prst="rect">
            <a:avLst/>
          </a:prstGeom>
        </p:spPr>
      </p:pic>
      <p:pic>
        <p:nvPicPr>
          <p:cNvPr id="7" name="Grafik 6" descr="IMG-20231104-WA0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212976"/>
            <a:ext cx="3923928" cy="294294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b="1" dirty="0" smtClean="0"/>
              <a:t>Vielen Dank für Eure Aufmerksamkeit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Wir bedanken uns bei Euch allen nochmals für das wunderbare Jahr 2023 und freuen uns schon auf das kommende Jahr 2024 !</a:t>
            </a:r>
          </a:p>
          <a:p>
            <a:r>
              <a:rPr lang="de-DE" b="1" dirty="0" smtClean="0"/>
              <a:t>Vielen Dank an all die Helferinnen und Helfer</a:t>
            </a:r>
          </a:p>
          <a:p>
            <a:pPr>
              <a:buNone/>
            </a:pPr>
            <a:endParaRPr lang="de-DE" b="1" dirty="0" smtClean="0"/>
          </a:p>
          <a:p>
            <a:pPr>
              <a:buNone/>
            </a:pPr>
            <a:endParaRPr lang="de-DE" b="1" dirty="0"/>
          </a:p>
        </p:txBody>
      </p:sp>
      <p:pic>
        <p:nvPicPr>
          <p:cNvPr id="4" name="Grafik 3" descr="FVD Banne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861048"/>
            <a:ext cx="4581525" cy="2676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8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710-WA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2762">
            <a:off x="772947" y="490261"/>
            <a:ext cx="2470357" cy="3293809"/>
          </a:xfrm>
          <a:prstGeom prst="rect">
            <a:avLst/>
          </a:prstGeom>
        </p:spPr>
      </p:pic>
      <p:pic>
        <p:nvPicPr>
          <p:cNvPr id="5" name="Grafik 4" descr="IMG-20230710-WA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94785">
            <a:off x="6277986" y="366641"/>
            <a:ext cx="2247714" cy="2996952"/>
          </a:xfrm>
          <a:prstGeom prst="rect">
            <a:avLst/>
          </a:prstGeom>
        </p:spPr>
      </p:pic>
      <p:pic>
        <p:nvPicPr>
          <p:cNvPr id="6" name="Grafik 5" descr="IMG-20230710-WA0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43391">
            <a:off x="3455749" y="187577"/>
            <a:ext cx="2811330" cy="3748440"/>
          </a:xfrm>
          <a:prstGeom prst="rect">
            <a:avLst/>
          </a:prstGeom>
        </p:spPr>
      </p:pic>
      <p:pic>
        <p:nvPicPr>
          <p:cNvPr id="7" name="Grafik 6" descr="IMG-20230710-WA0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5307">
            <a:off x="7333757" y="4055973"/>
            <a:ext cx="1637149" cy="2182865"/>
          </a:xfrm>
          <a:prstGeom prst="rect">
            <a:avLst/>
          </a:prstGeom>
        </p:spPr>
      </p:pic>
      <p:pic>
        <p:nvPicPr>
          <p:cNvPr id="8" name="Grafik 7" descr="IMG-20230710-WA00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095728">
            <a:off x="2716345" y="3326629"/>
            <a:ext cx="2211710" cy="2948947"/>
          </a:xfrm>
          <a:prstGeom prst="rect">
            <a:avLst/>
          </a:prstGeom>
        </p:spPr>
      </p:pic>
      <p:pic>
        <p:nvPicPr>
          <p:cNvPr id="9" name="Grafik 8" descr="IMG-20230710-WA00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53215">
            <a:off x="5189243" y="3351698"/>
            <a:ext cx="2139702" cy="2852936"/>
          </a:xfrm>
          <a:prstGeom prst="rect">
            <a:avLst/>
          </a:prstGeom>
        </p:spPr>
      </p:pic>
      <p:pic>
        <p:nvPicPr>
          <p:cNvPr id="10" name="Grafik 9" descr="IMG-20230710-WA00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83144">
            <a:off x="425283" y="3285259"/>
            <a:ext cx="2463738" cy="328498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710-WA0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22313">
            <a:off x="6968110" y="-7941"/>
            <a:ext cx="2047106" cy="4549124"/>
          </a:xfrm>
          <a:prstGeom prst="rect">
            <a:avLst/>
          </a:prstGeom>
        </p:spPr>
      </p:pic>
      <p:pic>
        <p:nvPicPr>
          <p:cNvPr id="5" name="Grafik 4" descr="IMG-20230710-WA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03198">
            <a:off x="95920" y="189771"/>
            <a:ext cx="4283968" cy="1927786"/>
          </a:xfrm>
          <a:prstGeom prst="rect">
            <a:avLst/>
          </a:prstGeom>
        </p:spPr>
      </p:pic>
      <p:pic>
        <p:nvPicPr>
          <p:cNvPr id="6" name="Grafik 5" descr="IMG-20230710-WA00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36045">
            <a:off x="577143" y="2347988"/>
            <a:ext cx="1769875" cy="3933056"/>
          </a:xfrm>
          <a:prstGeom prst="rect">
            <a:avLst/>
          </a:prstGeom>
        </p:spPr>
      </p:pic>
      <p:pic>
        <p:nvPicPr>
          <p:cNvPr id="7" name="Grafik 6" descr="IMG-20230710-WA00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333631">
            <a:off x="6422862" y="2745297"/>
            <a:ext cx="1709725" cy="3799389"/>
          </a:xfrm>
          <a:prstGeom prst="rect">
            <a:avLst/>
          </a:prstGeom>
        </p:spPr>
      </p:pic>
      <p:pic>
        <p:nvPicPr>
          <p:cNvPr id="8" name="Grafik 7" descr="IMG-20230710-WA00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70408">
            <a:off x="1974374" y="4448255"/>
            <a:ext cx="4251964" cy="1913384"/>
          </a:xfrm>
          <a:prstGeom prst="rect">
            <a:avLst/>
          </a:prstGeom>
        </p:spPr>
      </p:pic>
      <p:pic>
        <p:nvPicPr>
          <p:cNvPr id="9" name="Grafik 8" descr="IMG-20230710-WA00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710903">
            <a:off x="2705200" y="2232581"/>
            <a:ext cx="1096798" cy="2437329"/>
          </a:xfrm>
          <a:prstGeom prst="rect">
            <a:avLst/>
          </a:prstGeom>
        </p:spPr>
      </p:pic>
      <p:pic>
        <p:nvPicPr>
          <p:cNvPr id="10" name="Grafik 9" descr="IMG-20230710-WA005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43724">
            <a:off x="3895600" y="316815"/>
            <a:ext cx="2499742" cy="3332989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-20230710-WA0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95873">
            <a:off x="179265" y="-19020"/>
            <a:ext cx="2787774" cy="3717032"/>
          </a:xfrm>
          <a:prstGeom prst="rect">
            <a:avLst/>
          </a:prstGeom>
        </p:spPr>
      </p:pic>
      <p:pic>
        <p:nvPicPr>
          <p:cNvPr id="5" name="Grafik 4" descr="IMG-20230710-WA0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66180">
            <a:off x="585101" y="3582659"/>
            <a:ext cx="2441098" cy="3254797"/>
          </a:xfrm>
          <a:prstGeom prst="rect">
            <a:avLst/>
          </a:prstGeom>
        </p:spPr>
      </p:pic>
      <p:pic>
        <p:nvPicPr>
          <p:cNvPr id="6" name="Grafik 5" descr="IMG-20230710-WA00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57177">
            <a:off x="6164158" y="-81518"/>
            <a:ext cx="2679762" cy="3573016"/>
          </a:xfrm>
          <a:prstGeom prst="rect">
            <a:avLst/>
          </a:prstGeom>
        </p:spPr>
      </p:pic>
      <p:pic>
        <p:nvPicPr>
          <p:cNvPr id="7" name="Grafik 6" descr="IMG-20230710-WA00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95680">
            <a:off x="6485405" y="3128901"/>
            <a:ext cx="2559261" cy="3412349"/>
          </a:xfrm>
          <a:prstGeom prst="rect">
            <a:avLst/>
          </a:prstGeom>
        </p:spPr>
      </p:pic>
      <p:pic>
        <p:nvPicPr>
          <p:cNvPr id="8" name="Grafik 7" descr="IMG-20230710-WA00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70094">
            <a:off x="3393715" y="187014"/>
            <a:ext cx="2715766" cy="3621021"/>
          </a:xfrm>
          <a:prstGeom prst="rect">
            <a:avLst/>
          </a:prstGeom>
        </p:spPr>
      </p:pic>
      <p:pic>
        <p:nvPicPr>
          <p:cNvPr id="9" name="Grafik 8" descr="IMG-20230709-WA008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53380">
            <a:off x="3653223" y="3435942"/>
            <a:ext cx="2193708" cy="292494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/>
              <a:t>Arbeitsdienste die dringend notwendig waren!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r>
              <a:rPr lang="de-DE" b="1" dirty="0" err="1" smtClean="0"/>
              <a:t>Erlingshofer</a:t>
            </a:r>
            <a:r>
              <a:rPr lang="de-DE" b="1" dirty="0" smtClean="0"/>
              <a:t> See</a:t>
            </a:r>
            <a:endParaRPr lang="de-DE" b="1" dirty="0"/>
          </a:p>
        </p:txBody>
      </p:sp>
      <p:pic>
        <p:nvPicPr>
          <p:cNvPr id="4" name="Grafik 3" descr="20230902_114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32027">
            <a:off x="4630265" y="2053613"/>
            <a:ext cx="4510605" cy="2029772"/>
          </a:xfrm>
          <a:prstGeom prst="rect">
            <a:avLst/>
          </a:prstGeom>
        </p:spPr>
      </p:pic>
      <p:pic>
        <p:nvPicPr>
          <p:cNvPr id="5" name="Grafik 4" descr="20230902_114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11483">
            <a:off x="190099" y="2603823"/>
            <a:ext cx="4905230" cy="2207354"/>
          </a:xfrm>
          <a:prstGeom prst="rect">
            <a:avLst/>
          </a:prstGeom>
        </p:spPr>
      </p:pic>
      <p:pic>
        <p:nvPicPr>
          <p:cNvPr id="6" name="Grafik 5" descr="20230902_114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6797">
            <a:off x="4708115" y="4403161"/>
            <a:ext cx="4499992" cy="2024996"/>
          </a:xfrm>
          <a:prstGeom prst="rect">
            <a:avLst/>
          </a:prstGeom>
        </p:spPr>
      </p:pic>
      <p:pic>
        <p:nvPicPr>
          <p:cNvPr id="7" name="Grafik 6" descr="20230902_1143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30405">
            <a:off x="622303" y="4929086"/>
            <a:ext cx="4539232" cy="2042655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20230902_123856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100392" cy="3645176"/>
          </a:xfrm>
          <a:prstGeom prst="rect">
            <a:avLst/>
          </a:prstGeom>
        </p:spPr>
      </p:pic>
      <p:pic>
        <p:nvPicPr>
          <p:cNvPr id="6" name="Grafik 5" descr="IMG-20230902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97484">
            <a:off x="-36171" y="3372070"/>
            <a:ext cx="4187957" cy="3140968"/>
          </a:xfrm>
          <a:prstGeom prst="rect">
            <a:avLst/>
          </a:prstGeom>
        </p:spPr>
      </p:pic>
      <p:pic>
        <p:nvPicPr>
          <p:cNvPr id="7" name="Grafik 6" descr="IMG-20230902-WA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33088">
            <a:off x="4432398" y="3502635"/>
            <a:ext cx="4283968" cy="321297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Office PowerPoint</Application>
  <PresentationFormat>Bildschirmpräsentation (4:3)</PresentationFormat>
  <Paragraphs>24</Paragraphs>
  <Slides>45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6" baseType="lpstr">
      <vt:lpstr>Larissa-Design</vt:lpstr>
      <vt:lpstr>Jahresrückblick 2023</vt:lpstr>
      <vt:lpstr>Wieder neigt sich ein Jahr zum Ende hin und es gab vieles zu tun.</vt:lpstr>
      <vt:lpstr>Hier ein paar Eindrücke von diesem Jahr die statt gefunden haben</vt:lpstr>
      <vt:lpstr>Folie 4</vt:lpstr>
      <vt:lpstr>Folie 5</vt:lpstr>
      <vt:lpstr>Folie 6</vt:lpstr>
      <vt:lpstr>Folie 7</vt:lpstr>
      <vt:lpstr>Arbeitsdienste die dringend notwendig waren!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Erlingshofer Schotterung</vt:lpstr>
      <vt:lpstr>Folie 21</vt:lpstr>
      <vt:lpstr>Folie 22</vt:lpstr>
      <vt:lpstr>Arbeitsdienst Auchsesheimer</vt:lpstr>
      <vt:lpstr>Folie 24</vt:lpstr>
      <vt:lpstr>Diverse allgemeine Arbeiten</vt:lpstr>
      <vt:lpstr>Anfischen 1.Mai 2023</vt:lpstr>
      <vt:lpstr>Folie 27</vt:lpstr>
      <vt:lpstr>Grillfest am Altisheimer See 2023</vt:lpstr>
      <vt:lpstr>Folie 29</vt:lpstr>
      <vt:lpstr>1.stes Oktoberfest des Fischereiverein Donauwörth e.V. 2023 </vt:lpstr>
      <vt:lpstr>Folie 31</vt:lpstr>
      <vt:lpstr>Jährliche Besatzmaßnahmen des Vereins (2023)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Königsproklamation 2023</vt:lpstr>
      <vt:lpstr>Folie 43</vt:lpstr>
      <vt:lpstr>Folie 44</vt:lpstr>
      <vt:lpstr>Vielen Dank für Eure Aufmerksamkeit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Jahresrückblick 2023</dc:title>
  <dc:creator>Harald Mannal</dc:creator>
  <cp:lastModifiedBy>Harald Mannal</cp:lastModifiedBy>
  <cp:revision>35</cp:revision>
  <dcterms:created xsi:type="dcterms:W3CDTF">2023-11-26T13:44:01Z</dcterms:created>
  <dcterms:modified xsi:type="dcterms:W3CDTF">2023-12-02T17:54:13Z</dcterms:modified>
</cp:coreProperties>
</file>